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4" autoAdjust="0"/>
  </p:normalViewPr>
  <p:slideViewPr>
    <p:cSldViewPr snapToGrid="0" snapToObjects="1">
      <p:cViewPr>
        <p:scale>
          <a:sx n="91" d="100"/>
          <a:sy n="91" d="100"/>
        </p:scale>
        <p:origin x="-137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58802"/>
              </p:ext>
            </p:extLst>
          </p:nvPr>
        </p:nvGraphicFramePr>
        <p:xfrm>
          <a:off x="184150" y="1063635"/>
          <a:ext cx="8707438" cy="5464876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21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yr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old female self presented to A&amp;E with 6 hour history of abdominal pain and vomiting. She had 2 loose stools. Assessment bay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obs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revealed EWS of 5.She has been moved to resus with ? Sepsis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No history of PV bleed.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LMP 2 weeks ago. Not on OCP but denies sexual contact.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None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Paediatric Nurse.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Patient will continue to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detiorate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. Will have to be taken to theatre from A&amp;E.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-Training ‘resus’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-Resus Cannulation trolley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740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20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5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Supporting Documents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941492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Nursing assessment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chart, ED chart,         Drug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VBG,FBC,INR,ECG,Urine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PV bleed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performa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12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Ectopic Pregnancy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Arranges urgent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Gynaecology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referral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Recognises hemodynamic instability &amp; initiates blood transfusion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Supine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Observations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26,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98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110,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89/60.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GCS 15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pupils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equal reactive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Tender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abdomen.Localised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guarding left iliac 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fossa.Bowel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sounds present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Identifies Ectopic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Preg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          Resuscitate             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Gynae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referral            Blood transfusion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205788" y="605780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58275" y="6049855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10934" y="6063815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06261" y="605780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14"/>
          <p:cNvSpPr>
            <a:spLocks noChangeAspect="1" noChangeArrowheads="1"/>
          </p:cNvSpPr>
          <p:nvPr/>
        </p:nvSpPr>
        <p:spPr bwMode="auto">
          <a:xfrm>
            <a:off x="0" y="-13652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000"/>
            <a:ext cx="227000" cy="2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8989" y="75911"/>
            <a:ext cx="367408" cy="307777"/>
            <a:chOff x="184150" y="66336"/>
            <a:chExt cx="367408" cy="307777"/>
          </a:xfrm>
        </p:grpSpPr>
        <p:sp>
          <p:nvSpPr>
            <p:cNvPr id="14" name="Oval 13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4150" y="663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27086" r="48545" b="11930"/>
          <a:stretch/>
        </p:blipFill>
        <p:spPr bwMode="auto">
          <a:xfrm>
            <a:off x="2540776" y="1417638"/>
            <a:ext cx="3545917" cy="44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28" y="6447538"/>
            <a:ext cx="1198808" cy="4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Saad XPS\Dropbox\LRI &amp; MCEM\OOPE\Simulation\Simulation 14 Missed ectopic\bhcg neg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8"/>
          <a:stretch/>
        </p:blipFill>
        <p:spPr bwMode="auto">
          <a:xfrm>
            <a:off x="7273319" y="5727716"/>
            <a:ext cx="1322739" cy="7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66485" y="5674864"/>
            <a:ext cx="830639" cy="408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000"/>
            <a:ext cx="227000" cy="2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8989" y="75911"/>
            <a:ext cx="367408" cy="307777"/>
            <a:chOff x="184150" y="66336"/>
            <a:chExt cx="367408" cy="307777"/>
          </a:xfrm>
        </p:grpSpPr>
        <p:sp>
          <p:nvSpPr>
            <p:cNvPr id="10" name="Oval 9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4150" y="663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4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1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3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01" y="6447538"/>
            <a:ext cx="1198808" cy="4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000"/>
            <a:ext cx="227000" cy="2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4165" y="-796587"/>
            <a:ext cx="4373810" cy="88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989" y="75911"/>
            <a:ext cx="367408" cy="307777"/>
            <a:chOff x="184150" y="66336"/>
            <a:chExt cx="367408" cy="307777"/>
          </a:xfrm>
        </p:grpSpPr>
        <p:sp>
          <p:nvSpPr>
            <p:cNvPr id="7" name="Oval 6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4150" y="663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9365" y="3226517"/>
            <a:ext cx="1198808" cy="4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"/>
          <a:stretch/>
        </p:blipFill>
        <p:spPr bwMode="auto">
          <a:xfrm rot="16200000">
            <a:off x="1917343" y="505363"/>
            <a:ext cx="4809325" cy="66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1000"/>
            <a:ext cx="227000" cy="2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8989" y="75911"/>
            <a:ext cx="367408" cy="307777"/>
            <a:chOff x="184150" y="66336"/>
            <a:chExt cx="367408" cy="307777"/>
          </a:xfrm>
        </p:grpSpPr>
        <p:sp>
          <p:nvSpPr>
            <p:cNvPr id="8" name="Oval 7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150" y="663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5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276</Words>
  <Application>Microsoft Office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Sillett Jamie - Specialist Registrar</cp:lastModifiedBy>
  <cp:revision>55</cp:revision>
  <dcterms:created xsi:type="dcterms:W3CDTF">2013-08-05T15:48:59Z</dcterms:created>
  <dcterms:modified xsi:type="dcterms:W3CDTF">2016-01-11T12:04:15Z</dcterms:modified>
</cp:coreProperties>
</file>