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4" r:id="rId4"/>
    <p:sldMasterId id="2147483715" r:id="rId5"/>
    <p:sldMasterId id="2147483716" r:id="rId6"/>
    <p:sldMasterId id="2147483717" r:id="rId7"/>
    <p:sldMasterId id="2147483718" r:id="rId8"/>
    <p:sldMasterId id="2147483719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</p:sldIdLst>
  <p:sldSz cy="7560000" cx="10692000"/>
  <p:notesSz cx="7560000" cy="10692000"/>
  <p:embeddedFontLst>
    <p:embeddedFont>
      <p:font typeface="Helvetica Neue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81">
          <p15:clr>
            <a:srgbClr val="000000"/>
          </p15:clr>
        </p15:guide>
        <p15:guide id="2" pos="3368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81" orient="horz"/>
        <p:guide pos="336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1" Type="http://schemas.openxmlformats.org/officeDocument/2006/relationships/font" Target="fonts/HelveticaNeue-boldItalic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60" Type="http://schemas.openxmlformats.org/officeDocument/2006/relationships/font" Target="fonts/HelveticaNeue-italic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11" Type="http://schemas.openxmlformats.org/officeDocument/2006/relationships/slide" Target="slides/slide1.xml"/><Relationship Id="rId55" Type="http://schemas.openxmlformats.org/officeDocument/2006/relationships/slide" Target="slides/slide45.xml"/><Relationship Id="rId10" Type="http://schemas.openxmlformats.org/officeDocument/2006/relationships/notesMaster" Target="notesMasters/notesMaster1.xml"/><Relationship Id="rId54" Type="http://schemas.openxmlformats.org/officeDocument/2006/relationships/slide" Target="slides/slide44.xml"/><Relationship Id="rId13" Type="http://schemas.openxmlformats.org/officeDocument/2006/relationships/slide" Target="slides/slide3.xml"/><Relationship Id="rId57" Type="http://schemas.openxmlformats.org/officeDocument/2006/relationships/slide" Target="slides/slide47.xml"/><Relationship Id="rId12" Type="http://schemas.openxmlformats.org/officeDocument/2006/relationships/slide" Target="slides/slide2.xml"/><Relationship Id="rId56" Type="http://schemas.openxmlformats.org/officeDocument/2006/relationships/slide" Target="slides/slide46.xml"/><Relationship Id="rId15" Type="http://schemas.openxmlformats.org/officeDocument/2006/relationships/slide" Target="slides/slide5.xml"/><Relationship Id="rId59" Type="http://schemas.openxmlformats.org/officeDocument/2006/relationships/font" Target="fonts/HelveticaNeue-bold.fntdata"/><Relationship Id="rId14" Type="http://schemas.openxmlformats.org/officeDocument/2006/relationships/slide" Target="slides/slide4.xml"/><Relationship Id="rId58" Type="http://schemas.openxmlformats.org/officeDocument/2006/relationships/font" Target="fonts/HelveticaNeue-regular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emanticscholar.org/paper/Tricuspid-Atresia-in-the-Neonate-Rao-Alapati/7247b335bc6fbcf7981e457a01f50780f820f3a9#citing-papers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537238838e_2_31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537238838e_2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537238838e_2_3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a709f4f931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a709f4f931_0_201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37238838e_2_16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37238838e_2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g537238838e_2_1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709f4f931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a709f4f931_0_75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a709f4f931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a709f4f931_0_215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537238838e_2_182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537238838e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537238838e_2_18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a709f4f93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a709f4f931_0_89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709f4f931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a709f4f931_0_229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37238838e_2_19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537238838e_2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537238838e_2_19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7ee85690e_0_252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7ee85690e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7ee85690e_0_2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8" name="Google Shape;64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709f4f93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ga709f4f931_0_10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a709f4f931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ga709f4f931_0_24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537238838e_2_212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537238838e_2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g537238838e_2_2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 QT ECG</a:t>
            </a:r>
            <a:endParaRPr b="1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1" name="Google Shape;691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a709f4f93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ga709f4f931_0_11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a709f4f931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a709f4f931_0_25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537238838e_2_22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537238838e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g537238838e_2_2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a709f4f931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ga709f4f931_0_131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537238838e_2_134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537238838e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537238838e_2_1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a709f4f931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ga709f4f931_0_271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537238838e_2_242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537238838e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537238838e_2_2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3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a709f4f931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ga709f4f931_0_145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a709f4f931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ga709f4f931_0_285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537238838e_2_25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537238838e_2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g537238838e_2_2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4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a709f4f931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ga709f4f931_0_159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a709f4f931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a709f4f931_0_31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537238838e_2_274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537238838e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g537238838e_2_27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4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8" name="Google Shape;85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https://www.semanticscholar.org/paper/Tricuspid-Atresia-in-the-Neonate-Rao-Alapati/7247b335bc6fbcf7981e457a01f50780f820f3a9#citing-papers</a:t>
            </a:r>
            <a:endParaRPr/>
          </a:p>
        </p:txBody>
      </p:sp>
      <p:sp>
        <p:nvSpPr>
          <p:cNvPr id="859" name="Google Shape;859;p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a709f4f931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ga709f4f931_0_173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a709f4f931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ga709f4f931_0_299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a7331407f9_0_50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a7331407f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a7331407f9_0_5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7331407f9_0_70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7331407f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0" name="Google Shape;900;ga7331407f9_0_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a7331407f9_0_62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a7331407f9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ga7331407f9_0_6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a7331407f9_0_66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a7331407f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ga7331407f9_0_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75255c2901_1_0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75255c290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75255c2901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a709f4f931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a709f4f931_0_187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537238838e_2_151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537238838e_2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g537238838e_2_1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https://radiopaedia.org/cases/olecranon-fracture-8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a709f4f931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a709f4f931_0_61:notes"/>
          <p:cNvSpPr/>
          <p:nvPr>
            <p:ph idx="2" type="sldImg"/>
          </p:nvPr>
        </p:nvSpPr>
        <p:spPr>
          <a:xfrm>
            <a:off x="1004207" y="685800"/>
            <a:ext cx="4849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8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79" name="Google Shape;179;p28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2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1" name="Google Shape;181;p2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29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2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2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92" name="Google Shape;192;p30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0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01" name="Google Shape;201;p3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2" name="Google Shape;202;p3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3" name="Google Shape;203;p3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3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3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3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17" name="Google Shape;217;p34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34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3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42" name="Google Shape;242;p38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3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3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5" name="Google Shape;245;p3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48" name="Google Shape;248;p39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3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0" name="Google Shape;250;p3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1" name="Google Shape;251;p3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54" name="Google Shape;254;p40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5" name="Google Shape;255;p4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4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7" name="Google Shape;257;p4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60" name="Google Shape;260;p41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1" name="Google Shape;261;p41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2" name="Google Shape;262;p4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3" name="Google Shape;263;p4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4" name="Google Shape;264;p4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67" name="Google Shape;267;p42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Google Shape;268;p42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9" name="Google Shape;269;p42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0" name="Google Shape;270;p42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Google Shape;271;p4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4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Google Shape;273;p4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76" name="Google Shape;276;p4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Google Shape;277;p4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Google Shape;278;p4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4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4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85" name="Google Shape;285;p45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45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4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4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4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92" name="Google Shape;292;p46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46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4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4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4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99" name="Google Shape;299;p47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4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4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2" name="Google Shape;302;p4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05" name="Google Shape;305;p48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Google Shape;306;p4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4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4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17" name="Google Shape;317;p50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5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5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5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23" name="Google Shape;323;p51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Google Shape;324;p5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Google Shape;325;p5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6" name="Google Shape;326;p5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29" name="Google Shape;329;p52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Google Shape;330;p5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Google Shape;331;p5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5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35" name="Google Shape;335;p53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Google Shape;336;p53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Google Shape;337;p5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8" name="Google Shape;338;p5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9" name="Google Shape;339;p5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42" name="Google Shape;342;p54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54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54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5" name="Google Shape;345;p54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6" name="Google Shape;346;p5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7" name="Google Shape;347;p5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8" name="Google Shape;348;p5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51" name="Google Shape;351;p5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5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5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5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7" name="Google Shape;357;p5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60" name="Google Shape;360;p57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1" name="Google Shape;361;p57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2" name="Google Shape;362;p5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3" name="Google Shape;363;p5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4" name="Google Shape;364;p5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67" name="Google Shape;367;p58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8" name="Google Shape;368;p58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9" name="Google Shape;369;p5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0" name="Google Shape;370;p5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1" name="Google Shape;371;p5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74" name="Google Shape;374;p59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5" name="Google Shape;375;p5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6" name="Google Shape;376;p5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5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80" name="Google Shape;380;p60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6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6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6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92" name="Google Shape;392;p62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6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4" name="Google Shape;394;p6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5" name="Google Shape;395;p6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/>
          <p:nvPr>
            <p:ph type="ctrTitle"/>
          </p:nvPr>
        </p:nvSpPr>
        <p:spPr>
          <a:xfrm>
            <a:off x="801900" y="2348500"/>
            <a:ext cx="9088200" cy="16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98" name="Google Shape;398;p63"/>
          <p:cNvSpPr txBox="1"/>
          <p:nvPr>
            <p:ph idx="1" type="subTitle"/>
          </p:nvPr>
        </p:nvSpPr>
        <p:spPr>
          <a:xfrm>
            <a:off x="1603800" y="4284000"/>
            <a:ext cx="7484400" cy="19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6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6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6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"/>
          <p:cNvSpPr txBox="1"/>
          <p:nvPr>
            <p:ph type="title"/>
          </p:nvPr>
        </p:nvSpPr>
        <p:spPr>
          <a:xfrm>
            <a:off x="844594" y="4858000"/>
            <a:ext cx="9088200" cy="15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1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04" name="Google Shape;404;p64"/>
          <p:cNvSpPr txBox="1"/>
          <p:nvPr>
            <p:ph idx="1" type="body"/>
          </p:nvPr>
        </p:nvSpPr>
        <p:spPr>
          <a:xfrm>
            <a:off x="844594" y="3204251"/>
            <a:ext cx="9088200" cy="16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300"/>
              <a:buFont typeface="Arial"/>
              <a:buNone/>
              <a:defRPr b="0" i="0" sz="2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64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6" name="Google Shape;406;p64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7" name="Google Shape;407;p64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5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10" name="Google Shape;410;p65"/>
          <p:cNvSpPr txBox="1"/>
          <p:nvPr>
            <p:ph idx="1" type="body"/>
          </p:nvPr>
        </p:nvSpPr>
        <p:spPr>
          <a:xfrm>
            <a:off x="5346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1" name="Google Shape;411;p65"/>
          <p:cNvSpPr txBox="1"/>
          <p:nvPr>
            <p:ph idx="2" type="body"/>
          </p:nvPr>
        </p:nvSpPr>
        <p:spPr>
          <a:xfrm>
            <a:off x="5435100" y="1764000"/>
            <a:ext cx="47223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74650" lvl="2" marL="1371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2" name="Google Shape;412;p6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6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6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6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17" name="Google Shape;417;p66"/>
          <p:cNvSpPr txBox="1"/>
          <p:nvPr>
            <p:ph idx="1" type="body"/>
          </p:nvPr>
        </p:nvSpPr>
        <p:spPr>
          <a:xfrm>
            <a:off x="534600" y="1692251"/>
            <a:ext cx="47241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8" name="Google Shape;418;p66"/>
          <p:cNvSpPr txBox="1"/>
          <p:nvPr>
            <p:ph idx="2" type="body"/>
          </p:nvPr>
        </p:nvSpPr>
        <p:spPr>
          <a:xfrm>
            <a:off x="534600" y="2397500"/>
            <a:ext cx="47241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9" name="Google Shape;419;p66"/>
          <p:cNvSpPr txBox="1"/>
          <p:nvPr>
            <p:ph idx="3" type="body"/>
          </p:nvPr>
        </p:nvSpPr>
        <p:spPr>
          <a:xfrm>
            <a:off x="5431388" y="1692251"/>
            <a:ext cx="4726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0" name="Google Shape;420;p66"/>
          <p:cNvSpPr txBox="1"/>
          <p:nvPr>
            <p:ph idx="4" type="body"/>
          </p:nvPr>
        </p:nvSpPr>
        <p:spPr>
          <a:xfrm>
            <a:off x="5431388" y="2397500"/>
            <a:ext cx="4726200" cy="4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06400" lvl="0" marL="457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74650" lvl="1" marL="914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1" name="Google Shape;421;p66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66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3" name="Google Shape;423;p66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26" name="Google Shape;426;p6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6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6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1" name="Google Shape;431;p6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2" name="Google Shape;432;p6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9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35" name="Google Shape;435;p69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6" name="Google Shape;436;p69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7" name="Google Shape;437;p6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8" name="Google Shape;438;p6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9" name="Google Shape;439;p6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42" name="Google Shape;442;p70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3" name="Google Shape;443;p70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4" name="Google Shape;444;p7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5" name="Google Shape;445;p7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6" name="Google Shape;446;p7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49" name="Google Shape;449;p71"/>
          <p:cNvSpPr txBox="1"/>
          <p:nvPr>
            <p:ph idx="1" type="body"/>
          </p:nvPr>
        </p:nvSpPr>
        <p:spPr>
          <a:xfrm rot="5400000">
            <a:off x="2851350" y="-552750"/>
            <a:ext cx="4989300" cy="9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7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7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7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2"/>
          <p:cNvSpPr txBox="1"/>
          <p:nvPr>
            <p:ph type="title"/>
          </p:nvPr>
        </p:nvSpPr>
        <p:spPr>
          <a:xfrm rot="5400000">
            <a:off x="5729250" y="2325201"/>
            <a:ext cx="6450600" cy="24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455" name="Google Shape;455;p72"/>
          <p:cNvSpPr txBox="1"/>
          <p:nvPr>
            <p:ph idx="1" type="body"/>
          </p:nvPr>
        </p:nvSpPr>
        <p:spPr>
          <a:xfrm rot="5400000">
            <a:off x="828750" y="8601"/>
            <a:ext cx="6450600" cy="7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6" name="Google Shape;456;p72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7" name="Google Shape;457;p72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8" name="Google Shape;458;p72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534600" y="301000"/>
            <a:ext cx="3517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4180275" y="301000"/>
            <a:ext cx="5977200" cy="6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534600" y="1582000"/>
            <a:ext cx="3517800" cy="51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2095707" y="5292000"/>
            <a:ext cx="64152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2095707" y="675500"/>
            <a:ext cx="6415200" cy="4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lvl="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2095707" y="5916750"/>
            <a:ext cx="64152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2286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37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11" name="Google Shape;311;p49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49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49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49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/>
          <p:nvPr>
            <p:ph type="title"/>
          </p:nvPr>
        </p:nvSpPr>
        <p:spPr>
          <a:xfrm>
            <a:off x="534600" y="302751"/>
            <a:ext cx="9622800" cy="12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  <a:defRPr b="0" i="0" sz="5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/>
        </p:txBody>
      </p:sp>
      <p:sp>
        <p:nvSpPr>
          <p:cNvPr id="386" name="Google Shape;386;p61"/>
          <p:cNvSpPr txBox="1"/>
          <p:nvPr>
            <p:ph idx="1" type="body"/>
          </p:nvPr>
        </p:nvSpPr>
        <p:spPr>
          <a:xfrm>
            <a:off x="534600" y="1764000"/>
            <a:ext cx="9622800" cy="49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52425" lIns="104850" spcFirstLastPara="1" rIns="104850" wrap="square" tIns="52425">
            <a:noAutofit/>
          </a:bodyPr>
          <a:lstStyle>
            <a:lvl1pPr indent="-463550" lvl="0" marL="457200" marR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–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74650" lvl="3" marL="1828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–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74650" lvl="4" marL="22860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»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746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746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746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746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b="0" i="0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61"/>
          <p:cNvSpPr txBox="1"/>
          <p:nvPr>
            <p:ph idx="10" type="dt"/>
          </p:nvPr>
        </p:nvSpPr>
        <p:spPr>
          <a:xfrm>
            <a:off x="534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8" name="Google Shape;388;p61"/>
          <p:cNvSpPr txBox="1"/>
          <p:nvPr>
            <p:ph idx="11" type="ftr"/>
          </p:nvPr>
        </p:nvSpPr>
        <p:spPr>
          <a:xfrm>
            <a:off x="3653100" y="7007000"/>
            <a:ext cx="3385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600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61"/>
          <p:cNvSpPr txBox="1"/>
          <p:nvPr>
            <p:ph idx="12" type="sldNum"/>
          </p:nvPr>
        </p:nvSpPr>
        <p:spPr>
          <a:xfrm>
            <a:off x="7662600" y="7007000"/>
            <a:ext cx="24948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2425" lIns="104850" spcFirstLastPara="1" rIns="104850" wrap="square" tIns="524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3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png"/></Relationships>
</file>

<file path=ppt/slides/_rels/slide4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6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23.jpg"/><Relationship Id="rId13" Type="http://schemas.openxmlformats.org/officeDocument/2006/relationships/image" Target="../media/image20.jpg"/><Relationship Id="rId1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8.png"/><Relationship Id="rId4" Type="http://schemas.openxmlformats.org/officeDocument/2006/relationships/image" Target="../media/image3.jpg"/><Relationship Id="rId9" Type="http://schemas.openxmlformats.org/officeDocument/2006/relationships/image" Target="../media/image21.jpg"/><Relationship Id="rId5" Type="http://schemas.openxmlformats.org/officeDocument/2006/relationships/image" Target="../media/image13.jpg"/><Relationship Id="rId6" Type="http://schemas.openxmlformats.org/officeDocument/2006/relationships/image" Target="../media/image7.jpg"/><Relationship Id="rId7" Type="http://schemas.openxmlformats.org/officeDocument/2006/relationships/image" Target="../media/image11.jpg"/><Relationship Id="rId8" Type="http://schemas.openxmlformats.org/officeDocument/2006/relationships/image" Target="../media/image1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8.jpg"/><Relationship Id="rId13" Type="http://schemas.openxmlformats.org/officeDocument/2006/relationships/image" Target="../media/image4.jpg"/><Relationship Id="rId1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8.jpg"/><Relationship Id="rId9" Type="http://schemas.openxmlformats.org/officeDocument/2006/relationships/image" Target="../media/image1.jpg"/><Relationship Id="rId5" Type="http://schemas.openxmlformats.org/officeDocument/2006/relationships/image" Target="../media/image12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jpg"/><Relationship Id="rId10" Type="http://schemas.openxmlformats.org/officeDocument/2006/relationships/image" Target="../media/image22.jpg"/><Relationship Id="rId13" Type="http://schemas.openxmlformats.org/officeDocument/2006/relationships/image" Target="../media/image24.pn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9" Type="http://schemas.openxmlformats.org/officeDocument/2006/relationships/image" Target="../media/image23.jpg"/><Relationship Id="rId5" Type="http://schemas.openxmlformats.org/officeDocument/2006/relationships/image" Target="../media/image7.jpg"/><Relationship Id="rId6" Type="http://schemas.openxmlformats.org/officeDocument/2006/relationships/image" Target="../media/image11.jpg"/><Relationship Id="rId7" Type="http://schemas.openxmlformats.org/officeDocument/2006/relationships/image" Target="../media/image19.jpg"/><Relationship Id="rId8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jpg"/><Relationship Id="rId10" Type="http://schemas.openxmlformats.org/officeDocument/2006/relationships/image" Target="../media/image15.jpg"/><Relationship Id="rId13" Type="http://schemas.openxmlformats.org/officeDocument/2006/relationships/image" Target="../media/image30.png"/><Relationship Id="rId1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6.jpg"/><Relationship Id="rId8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73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381923" y="8092533"/>
            <a:ext cx="2470853" cy="82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0691998" cy="755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2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47" name="Google Shape;547;p82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48" name="Google Shape;548;p82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49" name="Google Shape;549;p82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0" name="Google Shape;550;p82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1" name="Google Shape;551;p82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2" name="Google Shape;552;p82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3" name="Google Shape;553;p82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4" name="Google Shape;554;p82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55" name="Google Shape;555;p82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4" name="Google Shape;574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5" name="Google Shape;575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6" name="Google Shape;576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7" name="Google Shape;577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8" name="Google Shape;578;p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79" name="Google Shape;579;p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80" name="Google Shape;580;p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81" name="Google Shape;581;p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82" name="Google Shape;582;p8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6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89" name="Google Shape;589;p86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0" name="Google Shape;590;p86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1" name="Google Shape;591;p86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2" name="Google Shape;592;p86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3" name="Google Shape;593;p86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4" name="Google Shape;594;p86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5" name="Google Shape;595;p86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6" name="Google Shape;596;p86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97" name="Google Shape;597;p86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16" name="Google Shape;616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17" name="Google Shape;617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18" name="Google Shape;618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19" name="Google Shape;619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20" name="Google Shape;620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21" name="Google Shape;621;p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22" name="Google Shape;622;p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23" name="Google Shape;623;p8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24" name="Google Shape;624;p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90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1" name="Google Shape;631;p90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2" name="Google Shape;632;p90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3" name="Google Shape;633;p90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4" name="Google Shape;634;p90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5" name="Google Shape;635;p90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6" name="Google Shape;636;p90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7" name="Google Shape;637;p90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8" name="Google Shape;638;p90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39" name="Google Shape;639;p90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58" name="Google Shape;65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59" name="Google Shape;659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0" name="Google Shape;660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1" name="Google Shape;661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2" name="Google Shape;662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3" name="Google Shape;663;p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4" name="Google Shape;664;p9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5" name="Google Shape;665;p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66" name="Google Shape;666;p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94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3" name="Google Shape;673;p94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4" name="Google Shape;674;p94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5" name="Google Shape;675;p94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6" name="Google Shape;676;p94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7" name="Google Shape;677;p94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8" name="Google Shape;678;p94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79" name="Google Shape;679;p94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80" name="Google Shape;680;p94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681" name="Google Shape;681;p94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65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0" name="Google Shape;700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1" name="Google Shape;701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2" name="Google Shape;702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3" name="Google Shape;703;p9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4" name="Google Shape;704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5" name="Google Shape;705;p9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6" name="Google Shape;706;p9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7" name="Google Shape;707;p9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08" name="Google Shape;708;p9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8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15" name="Google Shape;715;p98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16" name="Google Shape;716;p98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17" name="Google Shape;717;p98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18" name="Google Shape;718;p98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19" name="Google Shape;719;p98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20" name="Google Shape;720;p98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21" name="Google Shape;721;p98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22" name="Google Shape;722;p98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23" name="Google Shape;723;p98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2" name="Google Shape;742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3" name="Google Shape;743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4" name="Google Shape;744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5" name="Google Shape;7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6" name="Google Shape;746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7" name="Google Shape;747;p1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8" name="Google Shape;748;p10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49" name="Google Shape;749;p10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50" name="Google Shape;750;p10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" y="5725"/>
            <a:ext cx="10708219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02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57" name="Google Shape;757;p102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58" name="Google Shape;758;p102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59" name="Google Shape;759;p102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0" name="Google Shape;760;p102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1" name="Google Shape;761;p102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2" name="Google Shape;762;p102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3" name="Google Shape;763;p102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4" name="Google Shape;764;p102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65" name="Google Shape;765;p102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4" name="Google Shape;784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5" name="Google Shape;785;p1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6" name="Google Shape;786;p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7" name="Google Shape;787;p1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8" name="Google Shape;788;p1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89" name="Google Shape;789;p10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90" name="Google Shape;790;p10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91" name="Google Shape;791;p10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92" name="Google Shape;792;p10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106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799" name="Google Shape;799;p106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0" name="Google Shape;800;p106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1" name="Google Shape;801;p106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2" name="Google Shape;802;p106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3" name="Google Shape;803;p106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4" name="Google Shape;804;p106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5" name="Google Shape;805;p106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6" name="Google Shape;806;p106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07" name="Google Shape;807;p106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26" name="Google Shape;826;p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27" name="Google Shape;827;p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28" name="Google Shape;828;p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29" name="Google Shape;829;p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30" name="Google Shape;830;p1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31" name="Google Shape;831;p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32" name="Google Shape;832;p10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33" name="Google Shape;833;p10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34" name="Google Shape;834;p10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110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1" name="Google Shape;841;p110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2" name="Google Shape;842;p110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3" name="Google Shape;843;p110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4" name="Google Shape;844;p110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5" name="Google Shape;845;p110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6" name="Google Shape;846;p110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7" name="Google Shape;847;p110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8" name="Google Shape;848;p110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49" name="Google Shape;849;p110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68" name="Google Shape;868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69" name="Google Shape;869;p1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0" name="Google Shape;870;p1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1" name="Google Shape;871;p1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2" name="Google Shape;872;p1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3" name="Google Shape;873;p1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4" name="Google Shape;874;p1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5" name="Google Shape;875;p1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76" name="Google Shape;876;p1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14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3" name="Google Shape;883;p114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4" name="Google Shape;884;p114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5" name="Google Shape;885;p114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6" name="Google Shape;886;p114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7" name="Google Shape;887;p114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8" name="Google Shape;888;p114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89" name="Google Shape;889;p114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90" name="Google Shape;890;p114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891" name="Google Shape;891;p114"/>
          <p:cNvPicPr preferRelativeResize="0"/>
          <p:nvPr/>
        </p:nvPicPr>
        <p:blipFill rotWithShape="1">
          <a:blip r:embed="rId13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-2"/>
            <a:ext cx="10691999" cy="123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0" name="Google Shape;490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1" name="Google Shape;491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2" name="Google Shape;492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3" name="Google Shape;493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4" name="Google Shape;494;p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5" name="Google Shape;495;p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6" name="Google Shape;496;p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7" name="Google Shape;497;p7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498" name="Google Shape;498;p7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78"/>
          <p:cNvPicPr preferRelativeResize="0"/>
          <p:nvPr/>
        </p:nvPicPr>
        <p:blipFill rotWithShape="1">
          <a:blip r:embed="rId3">
            <a:alphaModFix/>
          </a:blip>
          <a:srcRect b="0" l="149" r="159" t="0"/>
          <a:stretch/>
        </p:blipFill>
        <p:spPr>
          <a:xfrm>
            <a:off x="5539936" y="365961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4" name="Google Shape;504;p78"/>
          <p:cNvPicPr preferRelativeResize="0"/>
          <p:nvPr/>
        </p:nvPicPr>
        <p:blipFill rotWithShape="1">
          <a:blip r:embed="rId4">
            <a:alphaModFix/>
          </a:blip>
          <a:srcRect b="0" l="149" r="159" t="0"/>
          <a:stretch/>
        </p:blipFill>
        <p:spPr>
          <a:xfrm>
            <a:off x="3019340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5" name="Google Shape;505;p78"/>
          <p:cNvPicPr preferRelativeResize="0"/>
          <p:nvPr/>
        </p:nvPicPr>
        <p:blipFill rotWithShape="1">
          <a:blip r:embed="rId5">
            <a:alphaModFix/>
          </a:blip>
          <a:srcRect b="0" l="149" r="159" t="0"/>
          <a:stretch/>
        </p:blipFill>
        <p:spPr>
          <a:xfrm>
            <a:off x="3019337" y="5623400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6" name="Google Shape;506;p78"/>
          <p:cNvPicPr preferRelativeResize="0"/>
          <p:nvPr/>
        </p:nvPicPr>
        <p:blipFill rotWithShape="1">
          <a:blip r:embed="rId6">
            <a:alphaModFix/>
          </a:blip>
          <a:srcRect b="0" l="149" r="159" t="0"/>
          <a:stretch/>
        </p:blipFill>
        <p:spPr>
          <a:xfrm>
            <a:off x="498758" y="36596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7" name="Google Shape;507;p78"/>
          <p:cNvPicPr preferRelativeResize="0"/>
          <p:nvPr/>
        </p:nvPicPr>
        <p:blipFill rotWithShape="1">
          <a:blip r:embed="rId7">
            <a:alphaModFix/>
          </a:blip>
          <a:srcRect b="0" l="149" r="159" t="0"/>
          <a:stretch/>
        </p:blipFill>
        <p:spPr>
          <a:xfrm>
            <a:off x="5539915" y="1695869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8" name="Google Shape;508;p78"/>
          <p:cNvPicPr preferRelativeResize="0"/>
          <p:nvPr/>
        </p:nvPicPr>
        <p:blipFill rotWithShape="1">
          <a:blip r:embed="rId8">
            <a:alphaModFix/>
          </a:blip>
          <a:srcRect b="0" l="149" r="159" t="0"/>
          <a:stretch/>
        </p:blipFill>
        <p:spPr>
          <a:xfrm>
            <a:off x="8060513" y="3659688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09" name="Google Shape;509;p78"/>
          <p:cNvPicPr preferRelativeResize="0"/>
          <p:nvPr/>
        </p:nvPicPr>
        <p:blipFill rotWithShape="1">
          <a:blip r:embed="rId9">
            <a:alphaModFix/>
          </a:blip>
          <a:srcRect b="0" l="149" r="159" t="0"/>
          <a:stretch/>
        </p:blipFill>
        <p:spPr>
          <a:xfrm>
            <a:off x="49866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10" name="Google Shape;510;p78"/>
          <p:cNvPicPr preferRelativeResize="0"/>
          <p:nvPr/>
        </p:nvPicPr>
        <p:blipFill rotWithShape="1">
          <a:blip r:embed="rId10">
            <a:alphaModFix/>
          </a:blip>
          <a:srcRect b="0" l="149" r="159" t="0"/>
          <a:stretch/>
        </p:blipFill>
        <p:spPr>
          <a:xfrm>
            <a:off x="3019320" y="1695854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11" name="Google Shape;511;p78"/>
          <p:cNvPicPr preferRelativeResize="0"/>
          <p:nvPr/>
        </p:nvPicPr>
        <p:blipFill rotWithShape="1">
          <a:blip r:embed="rId11">
            <a:alphaModFix/>
          </a:blip>
          <a:srcRect b="0" l="149" r="159" t="0"/>
          <a:stretch/>
        </p:blipFill>
        <p:spPr>
          <a:xfrm>
            <a:off x="8060631" y="1695887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12" name="Google Shape;512;p78"/>
          <p:cNvPicPr preferRelativeResize="0"/>
          <p:nvPr/>
        </p:nvPicPr>
        <p:blipFill rotWithShape="1">
          <a:blip r:embed="rId12">
            <a:alphaModFix/>
          </a:blip>
          <a:srcRect b="0" l="149" r="159" t="0"/>
          <a:stretch/>
        </p:blipFill>
        <p:spPr>
          <a:xfrm>
            <a:off x="5539925" y="562352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13" name="Google Shape;513;p7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10691999" cy="1238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708230" cy="75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352" y="3659620"/>
            <a:ext cx="2132700" cy="1508700"/>
          </a:xfrm>
          <a:prstGeom prst="roundRect">
            <a:avLst>
              <a:gd fmla="val 9801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1" name="Google Shape;531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45" y="3659692"/>
            <a:ext cx="2132700" cy="1508700"/>
          </a:xfrm>
          <a:prstGeom prst="roundRect">
            <a:avLst>
              <a:gd fmla="val 9209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2" name="Google Shape;532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9983" y="1695895"/>
            <a:ext cx="2132700" cy="1508700"/>
          </a:xfrm>
          <a:prstGeom prst="roundRect">
            <a:avLst>
              <a:gd fmla="val 827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3" name="Google Shape;533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0006" y="3659649"/>
            <a:ext cx="2132700" cy="1508700"/>
          </a:xfrm>
          <a:prstGeom prst="roundRect">
            <a:avLst>
              <a:gd fmla="val 827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4" name="Google Shape;534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39990" y="5623394"/>
            <a:ext cx="2132700" cy="1508700"/>
          </a:xfrm>
          <a:prstGeom prst="roundRect">
            <a:avLst>
              <a:gd fmla="val 9684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5" name="Google Shape;535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60600" y="3659679"/>
            <a:ext cx="2132700" cy="1508700"/>
          </a:xfrm>
          <a:prstGeom prst="roundRect">
            <a:avLst>
              <a:gd fmla="val 886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6" name="Google Shape;536;p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19336" y="5623364"/>
            <a:ext cx="2132700" cy="1508700"/>
          </a:xfrm>
          <a:prstGeom prst="roundRect">
            <a:avLst>
              <a:gd fmla="val 9802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7" name="Google Shape;537;p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19337" y="1695863"/>
            <a:ext cx="2132700" cy="1508700"/>
          </a:xfrm>
          <a:prstGeom prst="roundRect">
            <a:avLst>
              <a:gd fmla="val 9096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8" name="Google Shape;538;p8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8713" y="1695863"/>
            <a:ext cx="2132700" cy="1508700"/>
          </a:xfrm>
          <a:prstGeom prst="roundRect">
            <a:avLst>
              <a:gd fmla="val 8507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39" name="Google Shape;539;p8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60615" y="1695892"/>
            <a:ext cx="2132700" cy="1508700"/>
          </a:xfrm>
          <a:prstGeom prst="roundRect">
            <a:avLst>
              <a:gd fmla="val 8865" name="adj"/>
            </a:avLst>
          </a:prstGeom>
          <a:noFill/>
          <a:ln>
            <a:noFill/>
          </a:ln>
          <a:effectLst>
            <a:outerShdw blurRad="171450" rotWithShape="0" algn="bl" dir="3540000" dist="57150">
              <a:srgbClr val="000000">
                <a:alpha val="27000"/>
              </a:srgbClr>
            </a:outerShdw>
          </a:effectLst>
        </p:spPr>
      </p:pic>
      <p:pic>
        <p:nvPicPr>
          <p:cNvPr id="540" name="Google Shape;540;p8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10691999" cy="1238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