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544" y="5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093841"/>
              </p:ext>
            </p:extLst>
          </p:nvPr>
        </p:nvGraphicFramePr>
        <p:xfrm>
          <a:off x="184150" y="1063635"/>
          <a:ext cx="8707438" cy="5442579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61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yr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old male is brought to Resus by paramedics with the history of hematemesis that started few hours ago. During transfer to hospital,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had further 2 large episodes of hematemesis. He is a chronic alcoholic and had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variceal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bleed followed by banding 2 years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ago.He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denies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maelena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Alcoholism, CLD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Spironolactone,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propanolol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thamine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chlordiazepoxide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Married 2 kids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drinks alcohol +++, non-smoker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Starts treatment of GI bleed. Pt has further episodes of hematemesis and drops blood pressure further. With O-ve blood transfusion,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condition stabilizes but requires urgent consultation with GI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reg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/consultant and </a:t>
                      </a:r>
                      <a:r>
                        <a:rPr kumimoji="0" lang="en-GB" sz="10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ITU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. Scenario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ends when  decision to take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to endoscope is made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Training ‘resus’ equipment trolley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Paperwork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ED sheet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Nursing notes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GI bleed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performa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Drug chart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to make a clinical diagnosis of Massive GI bleed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Effective and appropriate clinical management of AUGIB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Follow AUGIB Performa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Consultation with ACB Reg/GI Reg for transfer to Urgent endoscopy</a:t>
                      </a: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Semi-recumbent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Physiology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maintaining.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25,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98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%.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130,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87/60.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E4 V5 M6 pupils equal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Tpr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36.9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Cold, sweaty and pale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Fresh blood visible around mouth and lips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 Identification of  Massive GI bleed            Initiation of treatment(AUGIB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performa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)            recognition of persistent hemodynamic compromise        Transfuse O-ve         Referral to GI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reg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/ITU    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975288" y="618232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18411" y="6027560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13679" y="6027560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98809" y="6027560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747" y="6173261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9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" y="7937"/>
            <a:ext cx="357841" cy="3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google.co.uk/url?sa=i&amp;source=images&amp;cd=&amp;ved=0CAUQjBw4Hg&amp;url=http%3A%2F%2Fdropsyblogdotcom.files.wordpress.com%2F2013%2F10%2Fslide061.jpg%3Fw%3D600%26h%3D450&amp;ei=zV1dVO2uKdDB7Aaw3IGIBg&amp;psig=AFQjCNEcZqigzn8OlaKCtxgLwJDKVc_46g&amp;ust=141549140577712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8" t="4396" r="19413"/>
          <a:stretch/>
        </p:blipFill>
        <p:spPr bwMode="auto">
          <a:xfrm>
            <a:off x="2589637" y="1242467"/>
            <a:ext cx="3399335" cy="452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" y="7937"/>
            <a:ext cx="357841" cy="3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1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8" b="8779"/>
          <a:stretch/>
        </p:blipFill>
        <p:spPr bwMode="auto">
          <a:xfrm rot="16200000">
            <a:off x="1105860" y="539338"/>
            <a:ext cx="4908139" cy="639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" y="7937"/>
            <a:ext cx="357841" cy="3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 b="7184"/>
          <a:stretch/>
        </p:blipFill>
        <p:spPr bwMode="auto">
          <a:xfrm rot="16200000">
            <a:off x="2593509" y="-72861"/>
            <a:ext cx="4292030" cy="714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" y="7937"/>
            <a:ext cx="357841" cy="3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4311" y="-1131690"/>
            <a:ext cx="6850063" cy="91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" y="7937"/>
            <a:ext cx="357841" cy="3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9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323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41</cp:revision>
  <dcterms:created xsi:type="dcterms:W3CDTF">2013-08-05T15:48:59Z</dcterms:created>
  <dcterms:modified xsi:type="dcterms:W3CDTF">2015-06-17T18:40:52Z</dcterms:modified>
</cp:coreProperties>
</file>