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66009"/>
              </p:ext>
            </p:extLst>
          </p:nvPr>
        </p:nvGraphicFramePr>
        <p:xfrm>
          <a:off x="184150" y="1063635"/>
          <a:ext cx="8707438" cy="5144061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75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old male is brought to Resus by paramedics with the history of cough and DIB for 2 days. He is k/c of COPD and has worsening of cough for last 1 day. His wife reports fever upto 38.8 C.He has been more confused since morning.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COPD,HTN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Lisinopril, Salbutamol , Beclometasone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Drinks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alcohol on weekends,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ex-smoker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ET 15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yards.Uses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mobility scooter to go outside.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Blood gas shows Type 2 respiratory failure.COPD initial care bundle is carried. After nebs,pt becomes more drowsy and GCS drops to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11-13.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Repeat ABG shows worsening of acidosis and increase in CO2. Initiate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NIV.Appropriate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decides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excalation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of care.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 defib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NIV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‘resus’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681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mins)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357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Required documents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ED and nursing sheets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Resp failure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performa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Hypercapnic Respiratory failure(type II)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using  Acute Hypercapnic Respiratory failure pathway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Deals with  escalation of care appropriately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Consultation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with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Reg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admission to CDU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resus bay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29,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98% 15L NRB.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130,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90/95.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Tpr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38.1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B/L wheezes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tachypnea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identification of  Type II Resp failure           Initiation of COPD bundle(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Hypercapneac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failure Performa)          recognition of worsening           Initiation of NIV         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Discusses with wife about ceiling of care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222717" y="574747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42492" y="574747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40683" y="5732562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93607" y="588795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25851" y="588795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Image result for 8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8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7861" cy="3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.uk/url?sa=i&amp;source=images&amp;cd=&amp;ved=0CAUQjBw4Hg&amp;url=http%3A%2F%2Fdropsyblogdotcom.files.wordpress.com%2F2013%2F10%2Fslide061.jpg%3Fw%3D600%26h%3D450&amp;ei=zV1dVO2uKdDB7Aaw3IGIBg&amp;psig=AFQjCNEcZqigzn8OlaKCtxgLwJDKVc_46g&amp;ust=141549140577712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 descr="http://www.swjpcc.com/storage/manuscripts/volume-7/issue-6-december-2013/173-13/173-13%20Figure%202.jpg?__SQUARESPACE_CACHEVERSION=1387982387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10" y="1308368"/>
            <a:ext cx="4925357" cy="49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7861" cy="3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9357" b="12145"/>
          <a:stretch/>
        </p:blipFill>
        <p:spPr bwMode="auto">
          <a:xfrm rot="16200000">
            <a:off x="1581445" y="1085847"/>
            <a:ext cx="4843352" cy="5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7861" cy="3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1860" y="-649143"/>
            <a:ext cx="4197160" cy="882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7861" cy="3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9739" y="-708061"/>
            <a:ext cx="4182906" cy="879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7861" cy="3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323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39</cp:revision>
  <dcterms:created xsi:type="dcterms:W3CDTF">2013-08-05T15:48:59Z</dcterms:created>
  <dcterms:modified xsi:type="dcterms:W3CDTF">2015-06-17T19:07:37Z</dcterms:modified>
</cp:coreProperties>
</file>