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1" d="100"/>
          <a:sy n="91" d="100"/>
        </p:scale>
        <p:origin x="-54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BE8FE-6C40-1740-AAF2-6CF4719113DF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heartpearls.com/wp-content/uploads/2009/08/AVRT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184150" y="436038"/>
            <a:ext cx="3440750" cy="369332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Calibri" pitchFamily="-1" charset="0"/>
              </a:rPr>
              <a:t>ED </a:t>
            </a:r>
            <a:r>
              <a:rPr lang="en-GB" b="1" dirty="0">
                <a:solidFill>
                  <a:schemeClr val="bg1"/>
                </a:solidFill>
                <a:latin typeface="Calibri" pitchFamily="-1" charset="0"/>
              </a:rPr>
              <a:t>Simulator Based Training </a:t>
            </a:r>
            <a:r>
              <a:rPr lang="en-GB" b="1">
                <a:solidFill>
                  <a:schemeClr val="bg1"/>
                </a:solidFill>
                <a:latin typeface="Calibri" pitchFamily="-1" charset="0"/>
              </a:rPr>
              <a:t>– </a:t>
            </a:r>
            <a:r>
              <a:rPr lang="en-GB" b="1" smtClean="0">
                <a:solidFill>
                  <a:schemeClr val="bg1"/>
                </a:solidFill>
                <a:latin typeface="Calibri" pitchFamily="-1" charset="0"/>
              </a:rPr>
              <a:t>SVT</a:t>
            </a:r>
            <a:endParaRPr lang="en-US" b="1" dirty="0">
              <a:solidFill>
                <a:schemeClr val="bg1"/>
              </a:solidFill>
              <a:latin typeface="Calibri" pitchFamily="-1" charset="0"/>
            </a:endParaRPr>
          </a:p>
        </p:txBody>
      </p:sp>
      <p:graphicFrame>
        <p:nvGraphicFramePr>
          <p:cNvPr id="29758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388939"/>
              </p:ext>
            </p:extLst>
          </p:nvPr>
        </p:nvGraphicFramePr>
        <p:xfrm>
          <a:off x="184150" y="1063635"/>
          <a:ext cx="8707438" cy="4879643"/>
        </p:xfrm>
        <a:graphic>
          <a:graphicData uri="http://schemas.openxmlformats.org/drawingml/2006/table">
            <a:tbl>
              <a:tblPr/>
              <a:tblGrid>
                <a:gridCol w="869950"/>
                <a:gridCol w="312245"/>
                <a:gridCol w="1944414"/>
                <a:gridCol w="1145627"/>
                <a:gridCol w="1481959"/>
                <a:gridCol w="1335580"/>
                <a:gridCol w="1617663"/>
              </a:tblGrid>
              <a:tr h="2619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Set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Times New Roman" pitchFamily="-1" charset="0"/>
                        </a:rPr>
                        <a:t>Scenario (Start)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6" marR="8440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Scenario (Progression)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6" marR="8440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Equipment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  <a:tr h="46118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Adult</a:t>
                      </a:r>
                      <a:endParaRPr kumimoji="0" lang="en-US" sz="1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35yr old female. Self presented to the ED with h/o palpitations for last 2 hours (no chest pain or SOB)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PMH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None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DHx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Occasional Marijuana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SHx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Works at local supermarket.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Weekend alcohol use, non-smoker</a:t>
                      </a:r>
                    </a:p>
                  </a:txBody>
                  <a:tcPr marL="83077" marR="83077" marT="46797" marB="467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</a:txBody>
                  <a:tcPr marL="84406" marR="8440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After vagal </a:t>
                      </a: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manoeuvre</a:t>
                      </a: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and adenosine 6mg,12mg,12mg,Pt stays in SVT 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and is stable hemodynamically.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Candidate should look to seek expert advice from cardiologist. Following options are possible.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-Considers Atrial flutter as a cause and gives beta blocker to reveal the rhythm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-Use Calcium channel blocker for SVT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-Uses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synchronised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cardioversion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</a:txBody>
                  <a:tcPr marL="84406" marR="8440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Sim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-Man (complete kit)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Lifepak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</a:t>
                      </a: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defib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with training leads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Training ‘</a:t>
                      </a: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resus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’ equipment trolley</a:t>
                      </a:r>
                      <a:endParaRPr kumimoji="0" lang="en-GB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</a:txBody>
                  <a:tcPr marL="83077" marR="83077" marT="46797" marB="467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70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Times New Roman" pitchFamily="-1" charset="0"/>
                        </a:rPr>
                        <a:t>ED Resus Room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540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Time: (45 </a:t>
                      </a: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mins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Simulation: 30 Debrief: 10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Recover: 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0193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Main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objectives (Clinical and Educational Context): 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To demonstrate effective, structured A-E primary assessment and  ECG interpretation of Narrow Complex Tachycardia (NCT) - Stable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Effective and appropriate clinical management of ‘Stable’ SVT (Administration of Adenosine)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Seeks expert advice after adenosine has been unresponsive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Safely terminates/treat the rhythm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</a:txBody>
                  <a:tcPr marL="84406" marR="8440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32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Simulator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start state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Position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Semi-recumbent on ED trolley in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resus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bay 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Physiology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A – Clear &amp; self maintaining.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B -  Rate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21, 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SpO2 98%.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C -  Pulse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150, 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BP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110/75.  No Chest pain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D – E4 V5 M6 pupils equal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E –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Temp 36.9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3077" marR="83077" marT="46797" marB="467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Clinical Findings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Supraventricular tachycardia (SVT)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No 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‘adverse’ clinical features</a:t>
                      </a:r>
                      <a:endParaRPr kumimoji="0" lang="en-GB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</a:txBody>
                  <a:tcPr marL="83077" marR="83077" marT="46797" marB="467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7219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Expected course: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Primary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survey            Identification 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of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stable SVT         Initiation of Vagal maneuvers followed by adenosine           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No response to adenosine         Seek expert advice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6" marR="8440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>
          <a:xfrm>
            <a:off x="1187667" y="5451740"/>
            <a:ext cx="273269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024967" y="5451740"/>
            <a:ext cx="273269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360397" y="5451740"/>
            <a:ext cx="273269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8181054" y="5457798"/>
            <a:ext cx="273269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362"/>
            <a:ext cx="565392" cy="403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trioventricular reentrant tachycardia paroxysmal supraventricular tachycardia AVRT PSVT SV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555" y="1531732"/>
            <a:ext cx="7143750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362"/>
            <a:ext cx="565392" cy="403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650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https://lms.resus.org.uk/modules/m50-v2-tachycardia/10346/m50/t05/content/images/ALG_m50_t05_0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60238" cy="6191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361"/>
            <a:ext cx="413000" cy="29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255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285</Words>
  <Application>Microsoft Office PowerPoint</Application>
  <PresentationFormat>On-screen Show (4:3)</PresentationFormat>
  <Paragraphs>48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 Cody</dc:creator>
  <cp:lastModifiedBy>Windows User</cp:lastModifiedBy>
  <cp:revision>21</cp:revision>
  <dcterms:created xsi:type="dcterms:W3CDTF">2013-08-05T15:48:59Z</dcterms:created>
  <dcterms:modified xsi:type="dcterms:W3CDTF">2015-06-16T22:04:14Z</dcterms:modified>
</cp:coreProperties>
</file>