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5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eartpearls.com/wp-content/uploads/2009/08/AVR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50" y="436038"/>
            <a:ext cx="3440750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</a:t>
            </a:r>
            <a:r>
              <a:rPr lang="en-GB" b="1">
                <a:solidFill>
                  <a:schemeClr val="bg1"/>
                </a:solidFill>
                <a:latin typeface="Calibri" pitchFamily="-1" charset="0"/>
              </a:rPr>
              <a:t>– </a:t>
            </a:r>
            <a:r>
              <a:rPr lang="en-GB" b="1" smtClean="0">
                <a:solidFill>
                  <a:schemeClr val="bg1"/>
                </a:solidFill>
                <a:latin typeface="Calibri" pitchFamily="-1" charset="0"/>
              </a:rPr>
              <a:t>SVT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95126"/>
              </p:ext>
            </p:extLst>
          </p:nvPr>
        </p:nvGraphicFramePr>
        <p:xfrm>
          <a:off x="184150" y="1063635"/>
          <a:ext cx="8707438" cy="4879643"/>
        </p:xfrm>
        <a:graphic>
          <a:graphicData uri="http://schemas.openxmlformats.org/drawingml/2006/table">
            <a:tbl>
              <a:tblPr/>
              <a:tblGrid>
                <a:gridCol w="869950"/>
                <a:gridCol w="312245"/>
                <a:gridCol w="1944414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35yr old female. Self presented to the ED with h/o palpitations for last 2 hours (no chest pain or SOB)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Occasional Marijuana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Works at local supermarket.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Weekend alcohol use, non-smoker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After vagal </a:t>
                      </a: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manoeuvre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and adenosine 6mg,12mg,12mg,Pt stays in SVT and becomes unstable;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Becomes dizzy and light headed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C/o central chest pain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BP 70/40mmHg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Training ‘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’ equipment trolley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30 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019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demonstrate effective, structured A-E primary assessment and  ECG interpretation of Narrow Complex Tachycardia (NCT) - Stable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Effective and appropriate clinical management of ‘Stable’ SVT (Administration of Adenosine)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Recognition of deterioration in clinical state and initiation of ‘Unstable’ NCT; Sedation,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synchronised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DC cardioversion</a:t>
                      </a: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Semi-recumbent on ED 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Physiology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Clear &amp; self maintaining.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-  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21,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SpO2 98%.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-  Pulse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150,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110/75.  No Chest pain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– E4 V5 M6 pupils equal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–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Temp 36.9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Supraventricular tachycardia (SVT)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Initially no ‘adverse’ clinical features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21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Primary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survey            Identification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of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stable SVT         Initiation of Vagal maneuvers followed by adenosine            recognition of deterioration (stable to unstable features)           initiation of safe emergency sedation           delivery of safe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synchronised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cardioversion           effective post cardio-version management and referral for specialist cardiology input (GGH)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1187667" y="5451740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24967" y="5451740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60397" y="5451740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59130" y="5623435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08458" y="5623435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00060" y="5623435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67670" cy="46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trioventricular reentrant tachycardia paroxysmal supraventricular tachycardia AVRT PSVT SV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5" y="1531732"/>
            <a:ext cx="71437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67670" cy="46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5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" r="8057" b="4614"/>
          <a:stretch/>
        </p:blipFill>
        <p:spPr bwMode="auto">
          <a:xfrm rot="16200000">
            <a:off x="2279721" y="533279"/>
            <a:ext cx="4643989" cy="660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67670" cy="46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7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ttps://lms.resus.org.uk/modules/m50-v2-tachycardia/10346/m50/t05/content/images/ALG_m50_t05_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0238" cy="619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93165" cy="29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5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287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Windows User</cp:lastModifiedBy>
  <cp:revision>19</cp:revision>
  <dcterms:created xsi:type="dcterms:W3CDTF">2013-08-05T15:48:59Z</dcterms:created>
  <dcterms:modified xsi:type="dcterms:W3CDTF">2015-06-16T21:52:58Z</dcterms:modified>
</cp:coreProperties>
</file>