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54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graphicFrame>
        <p:nvGraphicFramePr>
          <p:cNvPr id="2975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557382"/>
              </p:ext>
            </p:extLst>
          </p:nvPr>
        </p:nvGraphicFramePr>
        <p:xfrm>
          <a:off x="184150" y="1063635"/>
          <a:ext cx="8707438" cy="4968298"/>
        </p:xfrm>
        <a:graphic>
          <a:graphicData uri="http://schemas.openxmlformats.org/drawingml/2006/table">
            <a:tbl>
              <a:tblPr/>
              <a:tblGrid>
                <a:gridCol w="869950"/>
                <a:gridCol w="312245"/>
                <a:gridCol w="1944414"/>
                <a:gridCol w="1145627"/>
                <a:gridCol w="1481959"/>
                <a:gridCol w="1335580"/>
                <a:gridCol w="1617663"/>
              </a:tblGrid>
              <a:tr h="261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Scenario (Start)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Scenario (Progression)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Equipment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611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Adult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69yr old male is brought to Resus by paramedics with the history of SOB for 6 hours progressively getting worse. No chest 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PMH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HTN.PCI to LAD 3 yrs. ago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DHx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Frusemide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,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Aspirin,Lisinopril,Simvastatin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SHx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Retired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Occasionally drinks alcohol, non-smoker</a:t>
                      </a: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Starts treatment of CHF with Iv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frusemide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, GTN.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After initiation of CPAP, patient  becomes stable and should be admitted to GGH CCU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Note: If candidate questions or is concerned about LBBB/STEMI, clarify that previous discharge summary suggests old LBBB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-Man (complete kit)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Lifepak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defib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with training leads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Training ‘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’ equipment trolley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CPAP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ED Resus Room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0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Time: (45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mins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Simulation: 30 Debrief: 10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Recover: 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0193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Main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objectives (Clinical and Educational Context): 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To demonstrate effective, structured A-E primary assessment and  to make a clinical diagnosis of decompensated CHF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Effective and appropriate clinical management of ‘CHF(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Oxygen,Frusemide,GTN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infusion,CPAP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Appropriate consultation with Cardiology Reg for transfer to GGH</a:t>
                      </a: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3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 state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Semi-recumbent on ED trolley in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bay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Physiology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 – Clear &amp; self maintaining.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 -  Rate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35,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SpO2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88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%.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C -  Pulse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140,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BP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190/95.  No Chest pain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 – E4 V5 M6 pupils equal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 –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Tpr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36.9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Clinical Findings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Cold, sweaty and in Respiratory distress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B/L profuse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crepitations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on auscultation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Raised JVP and pedal edema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2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Expected course: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Primary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survey            Identification of decompensated CHF(clinical and radiological)        Initiation of treatment(Frusdemide,GTN)           recognition of hypoxia on O2 and initiation of CPAP          Referral to Cardiology and appropriate disposition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187666" y="5554115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15012" y="5565506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01374" y="5554115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93446" y="5734394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87" y="6228316"/>
            <a:ext cx="1839076" cy="6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7472" cy="53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med-ed.virginia.edu/courses/rad/cxr/web%20images/wo_l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91" y="1607180"/>
            <a:ext cx="51720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87" y="6228316"/>
            <a:ext cx="1839076" cy="6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7472" cy="53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" t="6855" r="9085" b="12458"/>
          <a:stretch/>
        </p:blipFill>
        <p:spPr bwMode="auto">
          <a:xfrm rot="16200000">
            <a:off x="1683076" y="559266"/>
            <a:ext cx="4718586" cy="642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87" y="6228316"/>
            <a:ext cx="1839076" cy="6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8067" cy="3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t="20042" r="60820" b="4377"/>
          <a:stretch/>
        </p:blipFill>
        <p:spPr bwMode="auto">
          <a:xfrm rot="16200000">
            <a:off x="2667709" y="-330182"/>
            <a:ext cx="3894925" cy="73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87" y="6228316"/>
            <a:ext cx="1839076" cy="6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8067" cy="3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cdn.lifeinthefastlane.com/wp-content/uploads/2011/02/LBBB@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7" y="1810937"/>
            <a:ext cx="9149127" cy="38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87" y="6228316"/>
            <a:ext cx="1839076" cy="6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8067" cy="3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283</Words>
  <Application>Microsoft Office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Cody</dc:creator>
  <cp:lastModifiedBy>Windows User</cp:lastModifiedBy>
  <cp:revision>27</cp:revision>
  <dcterms:created xsi:type="dcterms:W3CDTF">2013-08-05T15:48:59Z</dcterms:created>
  <dcterms:modified xsi:type="dcterms:W3CDTF">2015-06-16T22:06:47Z</dcterms:modified>
</cp:coreProperties>
</file>