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1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09483"/>
              </p:ext>
            </p:extLst>
          </p:nvPr>
        </p:nvGraphicFramePr>
        <p:xfrm>
          <a:off x="184150" y="1063635"/>
          <a:ext cx="8707438" cy="5464876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71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yr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old male is brought to Resus by paramedics with the history of difficulty in walking for a day and acute confusion. His wife says he has been fine in the recent past apart from a simple fall he had 2 weeks ago for which he received 2 stitches on forehead in the A&amp;E.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Atrial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Fibrillation,High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cholesterol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Warfarin,Simvastatin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Lives with wife. Fully independent.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See flow chart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-Training ‘resus’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-Resus Cannulation trolley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740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5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Supporting Documents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941492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Nursing assessment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chart, ED chart,         Drug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VBG,FBC,INR,ECG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CT head film, PCC pack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Beriplex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empty ampoules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12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Head injury/Intracranial Event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Arranges a CT Head as per NICE guidelines and effectively identifies SDH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Obtains consultation with Hematology &amp; correctly prescribes PCC.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Administers PCC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Supine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Observations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14,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170/95.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E3 V4 M5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pupils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equal reactive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Verbally confused GCS E3 V4 M5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Bruises/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steri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strips on left forehead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injury           arranges CT head           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recognises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SDH              contacts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Haematology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            Reveres Warfarin using PCC       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205788" y="605780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31544" y="605780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98259" y="6063815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84203" y="605780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69627" y="6057804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65" y="6525081"/>
            <a:ext cx="960147" cy="3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Figure 1: Brain computed tomography series: (a) 1 week after falling down. Subdural hematoma (SDH) 16 mm in thickness at the left frontotemporoparietal area with midline shift. (b) Before the second operation of burr hole drainage and V-P shunt. SDH 10 mm in thickness at the same area with midline shift. Moderate ventricular dilatation with periventricular lucency. (c) Ten days after the second operation. Chronic SDH was in regres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8"/>
          <a:stretch/>
        </p:blipFill>
        <p:spPr bwMode="auto">
          <a:xfrm>
            <a:off x="513041" y="1741462"/>
            <a:ext cx="800274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44" y="6450012"/>
            <a:ext cx="12017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1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3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01" y="6447538"/>
            <a:ext cx="1198808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/>
          <a:stretch/>
        </p:blipFill>
        <p:spPr bwMode="auto">
          <a:xfrm rot="16200000">
            <a:off x="2990982" y="-286420"/>
            <a:ext cx="4376583" cy="79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01" y="6447538"/>
            <a:ext cx="1198808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6697" y="-1109305"/>
            <a:ext cx="6790608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7086" r="48545" b="11930"/>
          <a:stretch/>
        </p:blipFill>
        <p:spPr bwMode="auto">
          <a:xfrm>
            <a:off x="2540776" y="1417638"/>
            <a:ext cx="3545917" cy="44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28" y="6447538"/>
            <a:ext cx="1198808" cy="4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 bwMode="auto">
          <a:xfrm>
            <a:off x="1" y="-1"/>
            <a:ext cx="9144000" cy="68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829" cy="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292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45</cp:revision>
  <dcterms:created xsi:type="dcterms:W3CDTF">2013-08-05T15:48:59Z</dcterms:created>
  <dcterms:modified xsi:type="dcterms:W3CDTF">2015-06-16T01:13:12Z</dcterms:modified>
</cp:coreProperties>
</file>