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1264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BE8FE-6C40-1740-AAF2-6CF4719113DF}" type="datetimeFigureOut">
              <a:rPr lang="en-US" smtClean="0"/>
              <a:pPr/>
              <a:t>6/18/2015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uk/url?sa=i&amp;rct=j&amp;q=&amp;esrc=s&amp;source=images&amp;cd=&amp;cad=rja&amp;uact=8&amp;ved=0CAcQjRw&amp;url=http%3A%2F%2Flifeinthefastlane.com%2Fecg-library%2Fbasics%2Ftca-overdose%2F&amp;ei=FQGCVdviH4PXUZfWgPgH&amp;bvm=bv.96041959,d.d24&amp;psig=AFQjCNGX_qO7a66DmZhbfTQB8p3JYCW5xw&amp;ust=143466968983652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84150" y="436038"/>
            <a:ext cx="4691862" cy="369332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alibri" pitchFamily="-1" charset="0"/>
              </a:rPr>
              <a:t>ED </a:t>
            </a:r>
            <a:r>
              <a:rPr lang="en-GB" b="1" dirty="0">
                <a:solidFill>
                  <a:schemeClr val="bg1"/>
                </a:solidFill>
                <a:latin typeface="Calibri" pitchFamily="-1" charset="0"/>
              </a:rPr>
              <a:t>Simulator Based Training – Scenario </a:t>
            </a:r>
            <a:r>
              <a:rPr lang="en-GB" b="1" dirty="0" smtClean="0">
                <a:solidFill>
                  <a:schemeClr val="bg1"/>
                </a:solidFill>
                <a:latin typeface="Calibri" pitchFamily="-1" charset="0"/>
              </a:rPr>
              <a:t>Guide </a:t>
            </a:r>
            <a:endParaRPr lang="en-US" b="1" dirty="0">
              <a:solidFill>
                <a:schemeClr val="bg1"/>
              </a:solidFill>
              <a:latin typeface="Calibri" pitchFamily="-1" charset="0"/>
            </a:endParaRPr>
          </a:p>
        </p:txBody>
      </p:sp>
      <p:graphicFrame>
        <p:nvGraphicFramePr>
          <p:cNvPr id="29758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963338"/>
              </p:ext>
            </p:extLst>
          </p:nvPr>
        </p:nvGraphicFramePr>
        <p:xfrm>
          <a:off x="184150" y="1063635"/>
          <a:ext cx="8707438" cy="5050571"/>
        </p:xfrm>
        <a:graphic>
          <a:graphicData uri="http://schemas.openxmlformats.org/drawingml/2006/table">
            <a:tbl>
              <a:tblPr/>
              <a:tblGrid>
                <a:gridCol w="869950"/>
                <a:gridCol w="312245"/>
                <a:gridCol w="1944414"/>
                <a:gridCol w="1145627"/>
                <a:gridCol w="1481959"/>
                <a:gridCol w="1335580"/>
                <a:gridCol w="1617663"/>
              </a:tblGrid>
              <a:tr h="2619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Set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Times New Roman" pitchFamily="-1" charset="0"/>
                        </a:rPr>
                        <a:t>Scenario (Start)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Scenario (Progression)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Equipment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</a:tr>
              <a:tr h="46118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Adult</a:t>
                      </a:r>
                      <a:endParaRPr kumimoji="0" lang="en-US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31yr old 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male 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is brought to Resus by paramedics with the history of 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overdose of unknown substance. 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Pt was found unresponsive in 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his 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room by 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his room mate. 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Paramedics found 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a suicide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note.His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 friends told the EMAS crew that he has long history of mental health and had been having suicidal thought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forfew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 days.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PMhx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: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Depression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DHx: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Unknown??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SHx: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Seperated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. Lives in council house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Considers this to be high risk suicidal attempt.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Previous discharge summary/collateral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Hx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will reveals patient has been on TCAs.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ECG changes will need to be treated according to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Tox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Base.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Considers ITU/ACB referral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-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Sim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-Man (complete kit)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-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Lifepak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defib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with training leads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-Training ‘resus’ equipment trolley</a:t>
                      </a: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70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Times New Roman" pitchFamily="-1" charset="0"/>
                        </a:rPr>
                        <a:t>ED Resus Room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774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Time: (45 </a:t>
                      </a: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mins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Simulation: 30 Debrief: 10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Recover: 5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Supporting Documents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</a:tr>
              <a:tr h="818147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Nursing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assessment sheet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Obs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chart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ED chart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Drug Chart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VBG, ECG</a:t>
                      </a: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21275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Main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objectives (Clinical and Educational Context): 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To demonstrate effective, structured A-E primary assessment and  to make a clinical diagnosis of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Significant Self harm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Make a diagnosis of TCA(based on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ECG,pts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past discharge letter)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Effective and appropriate clinical management of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TCA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Appropriate consultation with ITU Reg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due to significant ECG 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93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Simulator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start state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Position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Supine on ED trolley in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resus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bay 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Observations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A – Clear &amp; self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maintaining.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B -  Rate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24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,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SpO2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98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%.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C -  Pulse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120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,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BP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110/95.  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D –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E4 V4 M5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pupils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equal,reactive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E – </a:t>
                      </a: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Tpr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36.9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Clinical Findings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Uncooperative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and agitated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Intoxicated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7219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Expected course: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Primary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survey            Identification of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TCA OD          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Initiation of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MgSO4 and Bicarbonate          Correction of metabolic acidosis              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Referral to  ITU and appropriate disposition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1185735" y="5650678"/>
            <a:ext cx="27326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59006" y="6548986"/>
            <a:ext cx="27326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545344" y="5650678"/>
            <a:ext cx="27326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333452" y="5650678"/>
            <a:ext cx="27326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02843" y="5650678"/>
            <a:ext cx="27326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Image result for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4" b="13787"/>
          <a:stretch/>
        </p:blipFill>
        <p:spPr bwMode="auto">
          <a:xfrm>
            <a:off x="-1629" y="1"/>
            <a:ext cx="819776" cy="38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Image result for 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4" y="83607"/>
            <a:ext cx="163842" cy="2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lifeinthefastlane.com/wp-content/uploads/2011/03/Dothiepin-OD-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31" y="1526052"/>
            <a:ext cx="8602731" cy="41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4" b="13787"/>
          <a:stretch/>
        </p:blipFill>
        <p:spPr bwMode="auto">
          <a:xfrm>
            <a:off x="-1629" y="1"/>
            <a:ext cx="819776" cy="38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4" y="83607"/>
            <a:ext cx="163842" cy="2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76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Image result for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4" b="13787"/>
          <a:stretch/>
        </p:blipFill>
        <p:spPr bwMode="auto">
          <a:xfrm>
            <a:off x="-1629" y="1"/>
            <a:ext cx="819776" cy="38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Image result for 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4" y="83607"/>
            <a:ext cx="163842" cy="2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30039" y="-612430"/>
            <a:ext cx="4365511" cy="879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8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306</Words>
  <Application>Microsoft Office PowerPoint</Application>
  <PresentationFormat>On-screen Show (4:3)</PresentationFormat>
  <Paragraphs>47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 Cody</dc:creator>
  <cp:lastModifiedBy>Windows User</cp:lastModifiedBy>
  <cp:revision>47</cp:revision>
  <dcterms:created xsi:type="dcterms:W3CDTF">2013-08-05T15:48:59Z</dcterms:created>
  <dcterms:modified xsi:type="dcterms:W3CDTF">2015-06-17T23:43:18Z</dcterms:modified>
</cp:coreProperties>
</file>