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54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62514"/>
              </p:ext>
            </p:extLst>
          </p:nvPr>
        </p:nvGraphicFramePr>
        <p:xfrm>
          <a:off x="184150" y="1063635"/>
          <a:ext cx="8707438" cy="5191424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31yr old female is brought to Resus by paramedics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after she was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found unresponsive in her room by her friends. Paramedics found few empty packets of paracetamol and few other  unknown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pills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on the bed but couldn’t find the boxes. Smells strongly of alcohol.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 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Depression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 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Unknown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???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 :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Seperated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. Lives in council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house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Starts treatment of Paracetamol OD by prescribing NAC.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All 4 bags should be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prescribed.Pt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vomits.May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aspirate if not rolled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over.Not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a suitable patient for EDU due to low GCS and unknown mixed overdose.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If time allows, patient will develop anaphylaxis to NAC.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-Training ‘resus’ equipment trolley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554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30 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9051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Supporting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Documents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717267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Paracetamol Pathway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Nursing assessment sheet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Obs,ED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&amp; Drug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Chart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VBG ECG</a:t>
                      </a: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127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 and  to make a clinical diagnosis of Mixed OD 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Paracetamol+unknown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i.e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codiene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PO4)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Effective and appropriate clinical management of Paracetamol OD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i.e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start NAC as amount and time are uncertain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Appriopriately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manages the NAC reaction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Look for collateral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history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Appropriate disposition to specialty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Supine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Observations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maintaining.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14,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98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%.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100,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110/95.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E4 V4 M5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pupils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equal ,pin point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Tpr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36.9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Strong smell of alcohol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Uncooperative and agitated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Primary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survey            Identification of mixed OD           Initiation of NAC           recognition of drop in GCS due to mixed OD          prevent aspiration when patient vomits           Referral to  ITU and appropriate disposition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185737" y="6430323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59006" y="6548986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79584" y="6377773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30956" y="6430323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039478" y="6430323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438" cy="3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lifeinthefastlane.com/wp-content/uploads/2011/12/sinus-tachycar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6" y="1692276"/>
            <a:ext cx="8546203" cy="43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438" cy="3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Freestyle Script" panose="030804020302050B0404" pitchFamily="66" charset="0"/>
              </a:rPr>
              <a:t>Lab result</a:t>
            </a:r>
          </a:p>
          <a:p>
            <a:pPr lvl="1"/>
            <a:r>
              <a:rPr lang="en-US" b="1" dirty="0" smtClean="0">
                <a:latin typeface="Freestyle Script" panose="030804020302050B0404" pitchFamily="66" charset="0"/>
              </a:rPr>
              <a:t>Patient name: Sarah </a:t>
            </a:r>
            <a:r>
              <a:rPr lang="en-US" b="1" dirty="0" err="1" smtClean="0">
                <a:latin typeface="Freestyle Script" panose="030804020302050B0404" pitchFamily="66" charset="0"/>
              </a:rPr>
              <a:t>hayne</a:t>
            </a:r>
            <a:endParaRPr lang="en-US" b="1" dirty="0" smtClean="0">
              <a:latin typeface="Freestyle Script" panose="030804020302050B0404" pitchFamily="66" charset="0"/>
            </a:endParaRPr>
          </a:p>
          <a:p>
            <a:pPr lvl="1"/>
            <a:r>
              <a:rPr lang="en-US" b="1" dirty="0" smtClean="0">
                <a:latin typeface="Freestyle Script" panose="030804020302050B0404" pitchFamily="66" charset="0"/>
              </a:rPr>
              <a:t>S no.1234566</a:t>
            </a:r>
          </a:p>
          <a:p>
            <a:pPr lvl="1"/>
            <a:r>
              <a:rPr lang="en-US" b="1" dirty="0" smtClean="0">
                <a:latin typeface="Freestyle Script" panose="030804020302050B0404" pitchFamily="66" charset="0"/>
              </a:rPr>
              <a:t>Paracetamol level: 240mmol/L</a:t>
            </a:r>
          </a:p>
          <a:p>
            <a:pPr lvl="1"/>
            <a:r>
              <a:rPr lang="en-US" b="1" dirty="0" smtClean="0">
                <a:latin typeface="Freestyle Script" panose="030804020302050B0404" pitchFamily="66" charset="0"/>
              </a:rPr>
              <a:t>Results taken by :Dr EM3 Reg</a:t>
            </a:r>
            <a:endParaRPr lang="en-GB" b="1" dirty="0">
              <a:latin typeface="Freestyle Script" panose="030804020302050B04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438" cy="3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93687" y="-636800"/>
            <a:ext cx="4057189" cy="816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438" cy="33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347</Words>
  <Application>Microsoft Office PowerPoint</Application>
  <PresentationFormat>On-screen Show (4:3)</PresentationFormat>
  <Paragraphs>50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Windows User</cp:lastModifiedBy>
  <cp:revision>45</cp:revision>
  <dcterms:created xsi:type="dcterms:W3CDTF">2013-08-05T15:48:59Z</dcterms:created>
  <dcterms:modified xsi:type="dcterms:W3CDTF">2015-06-17T23:06:01Z</dcterms:modified>
</cp:coreProperties>
</file>